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599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1"/>
            </a:lvl1pPr>
            <a:lvl2pPr marL="457142" indent="0" algn="ctr">
              <a:buNone/>
              <a:defRPr sz="2000"/>
            </a:lvl2pPr>
            <a:lvl3pPr marL="914285" indent="0" algn="ctr">
              <a:buNone/>
              <a:defRPr sz="1800"/>
            </a:lvl3pPr>
            <a:lvl4pPr marL="1371429" indent="0" algn="ctr">
              <a:buNone/>
              <a:defRPr sz="1600"/>
            </a:lvl4pPr>
            <a:lvl5pPr marL="1828570" indent="0" algn="ctr">
              <a:buNone/>
              <a:defRPr sz="1600"/>
            </a:lvl5pPr>
            <a:lvl6pPr marL="2285714" indent="0" algn="ctr">
              <a:buNone/>
              <a:defRPr sz="1600"/>
            </a:lvl6pPr>
            <a:lvl7pPr marL="2742855" indent="0" algn="ctr">
              <a:buNone/>
              <a:defRPr sz="1600"/>
            </a:lvl7pPr>
            <a:lvl8pPr marL="3199997" indent="0" algn="ctr">
              <a:buNone/>
              <a:defRPr sz="1600"/>
            </a:lvl8pPr>
            <a:lvl9pPr marL="365714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A815-B6C1-4159-A6D8-09582E3C0F0D}" type="datetimeFigureOut">
              <a:rPr kumimoji="1" lang="ja-JP" altLang="en-US" smtClean="0"/>
              <a:t>2017/7/6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74F5-8069-4FD5-8619-B0AE0D5BBA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469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A815-B6C1-4159-A6D8-09582E3C0F0D}" type="datetimeFigureOut">
              <a:rPr kumimoji="1" lang="ja-JP" altLang="en-US" smtClean="0"/>
              <a:t>2017/7/6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74F5-8069-4FD5-8619-B0AE0D5BBA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3537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A815-B6C1-4159-A6D8-09582E3C0F0D}" type="datetimeFigureOut">
              <a:rPr kumimoji="1" lang="ja-JP" altLang="en-US" smtClean="0"/>
              <a:t>2017/7/6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74F5-8069-4FD5-8619-B0AE0D5BBA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384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A815-B6C1-4159-A6D8-09582E3C0F0D}" type="datetimeFigureOut">
              <a:rPr kumimoji="1" lang="ja-JP" altLang="en-US" smtClean="0"/>
              <a:t>2017/7/6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74F5-8069-4FD5-8619-B0AE0D5BBA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039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4" y="1709740"/>
            <a:ext cx="8543925" cy="2852737"/>
          </a:xfrm>
        </p:spPr>
        <p:txBody>
          <a:bodyPr anchor="b"/>
          <a:lstStyle>
            <a:lvl1pPr>
              <a:defRPr sz="599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4" y="4589468"/>
            <a:ext cx="8543925" cy="1500187"/>
          </a:xfrm>
        </p:spPr>
        <p:txBody>
          <a:bodyPr/>
          <a:lstStyle>
            <a:lvl1pPr marL="0" indent="0">
              <a:buNone/>
              <a:defRPr sz="2401">
                <a:solidFill>
                  <a:schemeClr val="tx1"/>
                </a:solidFill>
              </a:defRPr>
            </a:lvl1pPr>
            <a:lvl2pPr marL="45714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28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5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8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9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1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A815-B6C1-4159-A6D8-09582E3C0F0D}" type="datetimeFigureOut">
              <a:rPr kumimoji="1" lang="ja-JP" altLang="en-US" smtClean="0"/>
              <a:t>2017/7/6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74F5-8069-4FD5-8619-B0AE0D5BBA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4727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A815-B6C1-4159-A6D8-09582E3C0F0D}" type="datetimeFigureOut">
              <a:rPr kumimoji="1" lang="ja-JP" altLang="en-US" smtClean="0"/>
              <a:t>2017/7/6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74F5-8069-4FD5-8619-B0AE0D5BBA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9089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32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30" y="1681164"/>
            <a:ext cx="4190702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42" indent="0">
              <a:buNone/>
              <a:defRPr sz="2000" b="1"/>
            </a:lvl2pPr>
            <a:lvl3pPr marL="914285" indent="0">
              <a:buNone/>
              <a:defRPr sz="1800" b="1"/>
            </a:lvl3pPr>
            <a:lvl4pPr marL="1371429" indent="0">
              <a:buNone/>
              <a:defRPr sz="1600" b="1"/>
            </a:lvl4pPr>
            <a:lvl5pPr marL="1828570" indent="0">
              <a:buNone/>
              <a:defRPr sz="1600" b="1"/>
            </a:lvl5pPr>
            <a:lvl6pPr marL="2285714" indent="0">
              <a:buNone/>
              <a:defRPr sz="1600" b="1"/>
            </a:lvl6pPr>
            <a:lvl7pPr marL="2742855" indent="0">
              <a:buNone/>
              <a:defRPr sz="1600" b="1"/>
            </a:lvl7pPr>
            <a:lvl8pPr marL="3199997" indent="0">
              <a:buNone/>
              <a:defRPr sz="1600" b="1"/>
            </a:lvl8pPr>
            <a:lvl9pPr marL="365714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30" y="2505076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5" y="1681164"/>
            <a:ext cx="4211340" cy="823912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42" indent="0">
              <a:buNone/>
              <a:defRPr sz="2000" b="1"/>
            </a:lvl2pPr>
            <a:lvl3pPr marL="914285" indent="0">
              <a:buNone/>
              <a:defRPr sz="1800" b="1"/>
            </a:lvl3pPr>
            <a:lvl4pPr marL="1371429" indent="0">
              <a:buNone/>
              <a:defRPr sz="1600" b="1"/>
            </a:lvl4pPr>
            <a:lvl5pPr marL="1828570" indent="0">
              <a:buNone/>
              <a:defRPr sz="1600" b="1"/>
            </a:lvl5pPr>
            <a:lvl6pPr marL="2285714" indent="0">
              <a:buNone/>
              <a:defRPr sz="1600" b="1"/>
            </a:lvl6pPr>
            <a:lvl7pPr marL="2742855" indent="0">
              <a:buNone/>
              <a:defRPr sz="1600" b="1"/>
            </a:lvl7pPr>
            <a:lvl8pPr marL="3199997" indent="0">
              <a:buNone/>
              <a:defRPr sz="1600" b="1"/>
            </a:lvl8pPr>
            <a:lvl9pPr marL="365714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5" y="2505076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A815-B6C1-4159-A6D8-09582E3C0F0D}" type="datetimeFigureOut">
              <a:rPr kumimoji="1" lang="ja-JP" altLang="en-US" smtClean="0"/>
              <a:t>2017/7/6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74F5-8069-4FD5-8619-B0AE0D5BBA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377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A815-B6C1-4159-A6D8-09582E3C0F0D}" type="datetimeFigureOut">
              <a:rPr kumimoji="1" lang="ja-JP" altLang="en-US" smtClean="0"/>
              <a:t>2017/7/6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74F5-8069-4FD5-8619-B0AE0D5BBA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6560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A815-B6C1-4159-A6D8-09582E3C0F0D}" type="datetimeFigureOut">
              <a:rPr kumimoji="1" lang="ja-JP" altLang="en-US" smtClean="0"/>
              <a:t>2017/7/6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74F5-8069-4FD5-8619-B0AE0D5BBA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4524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4" y="987430"/>
            <a:ext cx="501491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42" indent="0">
              <a:buNone/>
              <a:defRPr sz="1400"/>
            </a:lvl2pPr>
            <a:lvl3pPr marL="914285" indent="0">
              <a:buNone/>
              <a:defRPr sz="1200"/>
            </a:lvl3pPr>
            <a:lvl4pPr marL="1371429" indent="0">
              <a:buNone/>
              <a:defRPr sz="1000"/>
            </a:lvl4pPr>
            <a:lvl5pPr marL="1828570" indent="0">
              <a:buNone/>
              <a:defRPr sz="1000"/>
            </a:lvl5pPr>
            <a:lvl6pPr marL="2285714" indent="0">
              <a:buNone/>
              <a:defRPr sz="1000"/>
            </a:lvl6pPr>
            <a:lvl7pPr marL="2742855" indent="0">
              <a:buNone/>
              <a:defRPr sz="1000"/>
            </a:lvl7pPr>
            <a:lvl8pPr marL="3199997" indent="0">
              <a:buNone/>
              <a:defRPr sz="1000"/>
            </a:lvl8pPr>
            <a:lvl9pPr marL="365714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A815-B6C1-4159-A6D8-09582E3C0F0D}" type="datetimeFigureOut">
              <a:rPr kumimoji="1" lang="ja-JP" altLang="en-US" smtClean="0"/>
              <a:t>2017/7/6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74F5-8069-4FD5-8619-B0AE0D5BBA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352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4" y="987430"/>
            <a:ext cx="5014913" cy="4873625"/>
          </a:xfrm>
        </p:spPr>
        <p:txBody>
          <a:bodyPr anchor="t"/>
          <a:lstStyle>
            <a:lvl1pPr marL="0" indent="0">
              <a:buNone/>
              <a:defRPr sz="3199"/>
            </a:lvl1pPr>
            <a:lvl2pPr marL="457142" indent="0">
              <a:buNone/>
              <a:defRPr sz="2799"/>
            </a:lvl2pPr>
            <a:lvl3pPr marL="914285" indent="0">
              <a:buNone/>
              <a:defRPr sz="2401"/>
            </a:lvl3pPr>
            <a:lvl4pPr marL="1371429" indent="0">
              <a:buNone/>
              <a:defRPr sz="2000"/>
            </a:lvl4pPr>
            <a:lvl5pPr marL="1828570" indent="0">
              <a:buNone/>
              <a:defRPr sz="2000"/>
            </a:lvl5pPr>
            <a:lvl6pPr marL="2285714" indent="0">
              <a:buNone/>
              <a:defRPr sz="2000"/>
            </a:lvl6pPr>
            <a:lvl7pPr marL="2742855" indent="0">
              <a:buNone/>
              <a:defRPr sz="2000"/>
            </a:lvl7pPr>
            <a:lvl8pPr marL="3199997" indent="0">
              <a:buNone/>
              <a:defRPr sz="2000"/>
            </a:lvl8pPr>
            <a:lvl9pPr marL="365714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42" indent="0">
              <a:buNone/>
              <a:defRPr sz="1400"/>
            </a:lvl2pPr>
            <a:lvl3pPr marL="914285" indent="0">
              <a:buNone/>
              <a:defRPr sz="1200"/>
            </a:lvl3pPr>
            <a:lvl4pPr marL="1371429" indent="0">
              <a:buNone/>
              <a:defRPr sz="1000"/>
            </a:lvl4pPr>
            <a:lvl5pPr marL="1828570" indent="0">
              <a:buNone/>
              <a:defRPr sz="1000"/>
            </a:lvl5pPr>
            <a:lvl6pPr marL="2285714" indent="0">
              <a:buNone/>
              <a:defRPr sz="1000"/>
            </a:lvl6pPr>
            <a:lvl7pPr marL="2742855" indent="0">
              <a:buNone/>
              <a:defRPr sz="1000"/>
            </a:lvl7pPr>
            <a:lvl8pPr marL="3199997" indent="0">
              <a:buNone/>
              <a:defRPr sz="1000"/>
            </a:lvl8pPr>
            <a:lvl9pPr marL="365714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A815-B6C1-4159-A6D8-09582E3C0F0D}" type="datetimeFigureOut">
              <a:rPr kumimoji="1" lang="ja-JP" altLang="en-US" smtClean="0"/>
              <a:t>2017/7/6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B74F5-8069-4FD5-8619-B0AE0D5BBA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049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42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42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5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4A815-B6C1-4159-A6D8-09582E3C0F0D}" type="datetimeFigureOut">
              <a:rPr kumimoji="1" lang="ja-JP" altLang="en-US" smtClean="0"/>
              <a:t>2017/7/6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7" y="6356355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5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B74F5-8069-4FD5-8619-B0AE0D5BBA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9370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285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2" indent="-228572" algn="l" defTabSz="914285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714" indent="-228572" algn="l" defTabSz="91428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6" indent="-228572" algn="l" defTabSz="91428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98" indent="-228572" algn="l" defTabSz="91428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2" indent="-228572" algn="l" defTabSz="91428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84" indent="-228572" algn="l" defTabSz="91428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25" indent="-228572" algn="l" defTabSz="91428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69" indent="-228572" algn="l" defTabSz="91428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12" indent="-228572" algn="l" defTabSz="91428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8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2" algn="l" defTabSz="91428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5" algn="l" defTabSz="91428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29" algn="l" defTabSz="91428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0" algn="l" defTabSz="91428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4" algn="l" defTabSz="91428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55" algn="l" defTabSz="91428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97" algn="l" defTabSz="91428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40" algn="l" defTabSz="91428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551572" y="103031"/>
            <a:ext cx="1261884" cy="5230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2799" dirty="0"/>
              <a:t>資料①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0156" y="103031"/>
            <a:ext cx="6224781" cy="523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799" dirty="0"/>
              <a:t>野洲市にぎわいづくり市民</a:t>
            </a:r>
            <a:r>
              <a:rPr lang="ja-JP" altLang="en-US" sz="2799" dirty="0" smtClean="0"/>
              <a:t>会議について</a:t>
            </a:r>
            <a:endParaRPr lang="ja-JP" altLang="en-US" sz="2799" dirty="0"/>
          </a:p>
        </p:txBody>
      </p:sp>
      <p:sp>
        <p:nvSpPr>
          <p:cNvPr id="6" name="円/楕円 5"/>
          <p:cNvSpPr/>
          <p:nvPr/>
        </p:nvSpPr>
        <p:spPr>
          <a:xfrm>
            <a:off x="690492" y="5009883"/>
            <a:ext cx="7920507" cy="991673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481999" y="5244108"/>
            <a:ext cx="2337499" cy="523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799" dirty="0"/>
              <a:t>整　備　方　針</a:t>
            </a:r>
          </a:p>
        </p:txBody>
      </p:sp>
      <p:sp>
        <p:nvSpPr>
          <p:cNvPr id="8" name="円/楕円 7"/>
          <p:cNvSpPr/>
          <p:nvPr/>
        </p:nvSpPr>
        <p:spPr>
          <a:xfrm>
            <a:off x="1749268" y="2923507"/>
            <a:ext cx="5802949" cy="1066797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9" name="円/楕円 8"/>
          <p:cNvSpPr/>
          <p:nvPr/>
        </p:nvSpPr>
        <p:spPr>
          <a:xfrm>
            <a:off x="2615632" y="1169444"/>
            <a:ext cx="4070222" cy="862199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18" name="上矢印 17"/>
          <p:cNvSpPr/>
          <p:nvPr/>
        </p:nvSpPr>
        <p:spPr>
          <a:xfrm>
            <a:off x="3871572" y="4224531"/>
            <a:ext cx="1558345" cy="592427"/>
          </a:xfrm>
          <a:prstGeom prst="up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19" name="上矢印 18"/>
          <p:cNvSpPr/>
          <p:nvPr/>
        </p:nvSpPr>
        <p:spPr>
          <a:xfrm>
            <a:off x="3871572" y="2181360"/>
            <a:ext cx="1558345" cy="592427"/>
          </a:xfrm>
          <a:prstGeom prst="up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1" tIns="45720" rIns="91441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481999" y="3195294"/>
            <a:ext cx="2337499" cy="523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799" dirty="0"/>
              <a:t>基　本　計　画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750495" y="1364119"/>
            <a:ext cx="1800493" cy="523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799" dirty="0"/>
              <a:t>設計・施工</a:t>
            </a:r>
            <a:endParaRPr lang="en-US" altLang="ja-JP" sz="2799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9042102" y="2847529"/>
            <a:ext cx="553998" cy="33464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none" rtlCol="0">
            <a:spAutoFit/>
          </a:bodyPr>
          <a:lstStyle/>
          <a:p>
            <a:r>
              <a:rPr lang="ja-JP" altLang="en-US" sz="2400" dirty="0"/>
              <a:t>にぎわいづくり市民</a:t>
            </a:r>
            <a:r>
              <a:rPr lang="ja-JP" altLang="en-US" sz="2400" dirty="0" smtClean="0"/>
              <a:t>会議</a:t>
            </a:r>
            <a:endParaRPr lang="ja-JP" altLang="en-US" sz="24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5915451" y="5995319"/>
            <a:ext cx="17475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dirty="0"/>
              <a:t>・施設コンセプト</a:t>
            </a:r>
            <a:endParaRPr lang="en-US" altLang="ja-JP" sz="1600" dirty="0"/>
          </a:p>
          <a:p>
            <a:r>
              <a:rPr lang="ja-JP" altLang="en-US" sz="1600" dirty="0"/>
              <a:t>・導入</a:t>
            </a:r>
            <a:r>
              <a:rPr lang="ja-JP" altLang="en-US" sz="1600" dirty="0" smtClean="0"/>
              <a:t>機能</a:t>
            </a:r>
            <a:r>
              <a:rPr lang="ja-JP" altLang="en-US" sz="1600" dirty="0"/>
              <a:t>　　など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915451" y="3967739"/>
            <a:ext cx="19527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600" smtClean="0"/>
              <a:t>・</a:t>
            </a:r>
            <a:r>
              <a:rPr lang="ja-JP" altLang="en-US" sz="1600" smtClean="0"/>
              <a:t>諸室</a:t>
            </a:r>
            <a:r>
              <a:rPr lang="ja-JP" altLang="en-US" sz="1600"/>
              <a:t>一覧</a:t>
            </a:r>
            <a:endParaRPr lang="en-US" altLang="ja-JP" sz="1600" dirty="0" smtClean="0"/>
          </a:p>
          <a:p>
            <a:r>
              <a:rPr lang="ja-JP" altLang="en-US" sz="1600" dirty="0" smtClean="0"/>
              <a:t>・諸室レイアウト</a:t>
            </a:r>
            <a:endParaRPr lang="en-US" altLang="ja-JP" sz="1600" dirty="0"/>
          </a:p>
          <a:p>
            <a:r>
              <a:rPr lang="ja-JP" altLang="en-US" sz="1600" dirty="0" smtClean="0"/>
              <a:t>・</a:t>
            </a:r>
            <a:r>
              <a:rPr lang="ja-JP" altLang="en-US" sz="1600" dirty="0"/>
              <a:t>施設</a:t>
            </a:r>
            <a:r>
              <a:rPr lang="ja-JP" altLang="en-US" sz="1600" dirty="0" smtClean="0"/>
              <a:t>の規模</a:t>
            </a:r>
            <a:r>
              <a:rPr lang="ja-JP" altLang="en-US" sz="1600" dirty="0"/>
              <a:t>　　など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821026" y="791853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交流</a:t>
            </a:r>
            <a:r>
              <a:rPr kumimoji="1" lang="en-US" altLang="ja-JP" dirty="0" smtClean="0"/>
              <a:t>/</a:t>
            </a:r>
            <a:r>
              <a:rPr kumimoji="1" lang="ja-JP" altLang="en-US" dirty="0" smtClean="0"/>
              <a:t>商業施設</a:t>
            </a:r>
            <a:endParaRPr kumimoji="1" lang="ja-JP" altLang="en-US" dirty="0"/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8049296" y="3456840"/>
            <a:ext cx="798490" cy="0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>
            <a:off x="8049296" y="5502306"/>
            <a:ext cx="798490" cy="0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5318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</TotalTime>
  <Words>36</Words>
  <Application>Microsoft Office PowerPoint</Application>
  <PresentationFormat>A4 210 x 297 mm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企画調整課</dc:creator>
  <cp:lastModifiedBy>企画調整課</cp:lastModifiedBy>
  <cp:revision>8</cp:revision>
  <cp:lastPrinted>2017-07-05T06:38:50Z</cp:lastPrinted>
  <dcterms:created xsi:type="dcterms:W3CDTF">2017-07-05T00:25:11Z</dcterms:created>
  <dcterms:modified xsi:type="dcterms:W3CDTF">2017-07-06T07:01:52Z</dcterms:modified>
</cp:coreProperties>
</file>